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4FF6FEC-3870-432F-A409-597EA2DA8FA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E468CF0-5F56-4615-87B2-276B29A56C7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DBD2676-B1B6-4EE2-A600-D141D1D8255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2024-09-18T22:53:13Z</dcterms:modified>
</cp:coreProperties>
</file>