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2B36D2-884C-4B16-A56C-6C6AB21E8C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0CD036-F5F5-4543-A3A9-AD5B138F75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35758D-75AE-4287-B8C5-09C25C776B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2024-09-20T03:20:57Z</dcterms:modified>
</cp:coreProperties>
</file>