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638B2D-F995-4B33-956B-6C2BAA0458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2ED793-8AA0-4579-9147-9EDD9C8D9B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28. </a:t>
            </a:r>
            <a:r>
              <a:rPr lang="en-US" altLang="en-US">
                <a:latin typeface="Arial" pitchFamily="34" charset="0"/>
                <a:ea typeface="Arial" pitchFamily="34" charset="0"/>
              </a:rPr>
              <a:t>Comparison of the reconstructed fluxes at the emulsion between the measurement and prediction for 250 kA (top) and 0 kA (bottom) operation. The error band represents the uncertainty of the flux prediction at 250 kA and is not drawn for the prediction at 0 kA.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18E694-9F84-4275-A6EA-9D7C08B3D3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28. </a:t>
            </a:r>
            <a:r>
              <a:rPr lang="en-US" altLang="en-US" b="0"/>
              <a:t>Comparison of the reconstructed fluxes at the emulsion between the measurement and prediction for 250 kA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28. Comparison of the reconstructed fluxes at the emulsion between the measurement and prediction for 250 kA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2024-04-26T03:57:17Z</dcterms:modified>
</cp:coreProperties>
</file>