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B004B-5A40-41D1-9D5A-2190C968F1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F00BB-06D5-49E7-B8B4-44C0BD79DD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3D6944-4AA0-4203-8A07-DF52BD13C1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2024-04-26T13:42:09Z</dcterms:modified>
</cp:coreProperties>
</file>