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53972-D28C-4F71-9B25-41938F3451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CE0AB-B8C5-4112-BB0E-4B32586541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Higher  in the genu correlated with enhanced CUD in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D21E8-B196-4C18-839E-EEC3883E38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1384–1392,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Higher &lt;D&gt; in the genu correlated with enhanced CUD in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Higher &lt;D&gt; in the genu correlated with enhanced CUD in controls.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2024-04-26T01:21:29Z</dcterms:modified>
</cp:coreProperties>
</file>