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2B787C-36ED-4559-B264-118A6951CA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7D4202-7202-4BD7-B316-6E7773B309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Histopathological features of nephropathy in ZDF rats. (A) Glomerulosclerosis. A sclerotic glomerulum (left) and a normally appearing glomerulum (right) in close vicinity. (B) Tubular atrophy and Armanni–Ebstein cells. Atrophic tubuli (lower left) are outlined by a thickened basement membrane. Cells are small, nuclei are crowded and cytoplasm is scant. Armanni–Ebstein cells (central right) are characterized by large size and clear appearance, containing hardly any remnants of PAS positive material. Objective: ×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1E846-E2AA-4800-BF8D-9CD9CA7574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3)0054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60, Issue 2, November 2003, Pages 447–454, </a:t>
            </a:r>
            <a:r>
              <a:rPr lang="en-US" altLang="en-US" sz="1000">
                <a:solidFill>
                  <a:srgbClr val="333333"/>
                </a:solidFill>
                <a:hlinkClick r:id="rId3"/>
              </a:rPr>
              <a:t>https://doi.org/10.1016/S0008-6363(03)00544-3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Histopathological features of nephropathy in ZDF rats. (A) Glomerulosclerosis. A sclerotic glomerulum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Histopathological features of nephropathy in ZDF rats. (A) Glomerulosclerosis. A sclerotic glomerulum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2024-04-26T17:32:46Z</dcterms:modified>
</cp:coreProperties>
</file>