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96B878-7B71-41FD-B9C6-E3162C038B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70CAF9-32A3-4B9F-B192-F7B027C60E7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illustration of the gap partitioning (Grubb, 1977) as the conceptual relationship for shade tolerance strategies with plant essential resources (y-axis) and within-gap position (x-axis). Stress and competition constrain tolerance groups within the gap. Species with tolerant strategies dominate in gap edge positions. Intolerant species dominate in gap positions far from gap edge. Mid-tolerant species are intermediate in distance from edge to tolerant and intolerant species, and, as a result, composition is differentiated by gap position. Gap size is also partitioned with intolerant species unique to large gaps (white, entire response surface), mid-tolerant species dominating in intermediate gaps (down, right hatching) and shade-tolerant species dominating small gaps (down, left hatching).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Institute of Chartered Foresters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9CA53-C23F-4F72-BC09-3454D27479A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Conceptual framework situating silvicultural systems according to a gradient of severity, size and frequency of disturbances at the stand scale (adapted from Raymond et al.,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Institute of Chartered Foresters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9CA53-C23F-4F72-BC09-3454D27479A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Spatial variability in canopy openness 4 years after a moderate-intensity windstorm in a uneven-aged, mixedwood forest in the Adirondack Mountains of New York, US. Canopy openness was measured with hemispheric photographs (top panel) and canopy metrics (bottom panel) following a transect through the middle of the blowdown event. Gap fraction (primary vertical axis) represents the ratio of canopy in open sky. Direct Site Factor (DSF, secondary vertical axis) is a measure of light availability or ratio of direct light below the canopy to direct light above (Keeton unpublished).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on behalf of Institute of Chartered Foresters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F49CA53-C23F-4F72-BC09-3454D27479AB}"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forestry/cpw02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forestry/cpw02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forestry/cpw0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Forestry (Lond)</a:t>
            </a:r>
            <a:r>
              <a:rPr lang="en-US" altLang="en-US" sz="1000">
                <a:solidFill>
                  <a:srgbClr val="333333"/>
                </a:solidFill>
              </a:rPr>
              <a:t>, Volume 90, Issue 1, 1 January 2017, Pages 4–17, </a:t>
            </a:r>
            <a:r>
              <a:rPr lang="en-US" altLang="en-US" sz="1000">
                <a:solidFill>
                  <a:srgbClr val="333333"/>
                </a:solidFill>
                <a:hlinkClick r:id="rId3"/>
              </a:rPr>
              <a:t>https://doi.org/10.1093/forestry/cpw024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illustration of the gap partitioning (Grubb, 1977) as the conceptual relationship for shade tolerance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1961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Forestry (Lond)</a:t>
            </a:r>
            <a:r>
              <a:rPr lang="en-US" altLang="en-US" sz="1000">
                <a:solidFill>
                  <a:srgbClr val="333333"/>
                </a:solidFill>
              </a:rPr>
              <a:t>, Volume 90, Issue 1, 1 January 2017, Pages 4–17, </a:t>
            </a:r>
            <a:r>
              <a:rPr lang="en-US" altLang="en-US" sz="1000">
                <a:solidFill>
                  <a:srgbClr val="333333"/>
                </a:solidFill>
                <a:hlinkClick r:id="rId3"/>
              </a:rPr>
              <a:t>https://doi.org/10.1093/forestry/cpw024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Conceptual framework situating silvicultural systems according to a gradient of severity, size and frequency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5488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Forestry (Lond)</a:t>
            </a:r>
            <a:r>
              <a:rPr lang="en-US" altLang="en-US" sz="1000">
                <a:solidFill>
                  <a:srgbClr val="333333"/>
                </a:solidFill>
              </a:rPr>
              <a:t>, Volume 90, Issue 1, 1 January 2017, Pages 4–17, </a:t>
            </a:r>
            <a:r>
              <a:rPr lang="en-US" altLang="en-US" sz="1000">
                <a:solidFill>
                  <a:srgbClr val="333333"/>
                </a:solidFill>
                <a:hlinkClick r:id="rId3"/>
              </a:rPr>
              <a:t>https://doi.org/10.1093/forestry/cpw024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Spatial variability in canopy openness 4 years after a moderate-intensity windstorm in a uneven-aged,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4161"/>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An illustration of the gap partitioning (Grubb, 1977) as the conceptual relationship for shade tolerance ...</vt:lpstr>
      <vt:lpstr>Figure 2 Conceptual framework situating silvicultural systems according to a gradient of severity, size and frequency ...</vt:lpstr>
      <vt:lpstr>Figure 3 Spatial variability in canopy openness 4 years after a moderate-intensity windstorm in a uneven-aged,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2024-04-27T00:16:51Z</dcterms:modified>
</cp:coreProperties>
</file>