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ADBB2-0C8D-4AA4-8E1D-B0AFCB56A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54F68-4E9B-4EFB-84CB-9382A1055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ratio of the mean parallel field 〈|Bx|〉 (volume averaged) to the mean perpendicular field  for simulations R2, R5, R8.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BFFB0-73FD-4740-ADB5-E8CAB4405B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0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3, April 2011, Pages 2079–2094,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https://doi.org/10.1111/j.1365-2966.2010.18043.x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Evolution of the ratio of the mean parallel field 〈|B</a:t>
            </a:r>
            <a:r>
              <a:rPr lang="en-US" altLang="en-US" b="0" baseline="-25000"/>
              <a:t>x</a:t>
            </a:r>
            <a:r>
              <a:rPr lang="en-US" altLang="en-US" b="0"/>
              <a:t>|〉 (volume averaged) to the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Evolution of the ratio of the mean parallel field 〈|Bx|〉 (volume averaged) to the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2024-04-27T03:22:52Z</dcterms:modified>
</cp:coreProperties>
</file>