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2D8485-EEF0-47E1-8B6D-01EA7EC8EA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FAB5C-47A9-414F-AC5E-D15406057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CD22−/− B cells consume endogenous BLyS and express BLyS receptors. (A) In vivo B-cell depletion leads to increased serum BLyS levels. C57BL/6 mice were given B-cell-depleting CD20 mAb (n = 4, open squares) or control mAb (n = 4, closed circles) at time 0, with serum harvested at the indicated time points. Serum BLyS concentrations were determined by ELISA. (B) Serum BLyS levels are equivalent in wild-type, CD22−/− and CD22Δ1-2 mice. Bars represent mean (±SEM) BLyS concentrations in 8-week-old mice as determined by ELISA. (C) Spleen B cells from CD22−/− and CD22Δ1-2 mice express all three BLyS receptors. Relative BR3, TACI and BCMA transcript levels for wild-type, CD22−/− and CD22Δ1-2 B cells were compared by real-time PCR analysis with endogenous CD20 transcripts used as the internal standard. Transcript levels in wild-type mice were normalized to a value of 1 (dashed line) with relative mean (±SEM) fold-differences shown for CD22−/− and CD22Δ1-2 B-cell transcripts (n = 3). (A–C) Significant differences between sample means are indicated; *P ≤ 0.05; **P ≤ 0.01. (D) Activated CD22−/− and CD22Δ1-2 B cells up-regulate BR3 expression. Spleen B cells from wild-type, CD22−/− and CD22Δ1-2 mice were cultured for 17 h in medium alone (thin line) or with anti-IgM antibody (10 μg ml−1, thick line). Viable cells were assessed for cell surface BR3 expression by immunofluorescence staining with flow cytometry analysis. Histograms represent the results of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2010.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8969B-3CE3-4409-9EF4-BBCEF3C57A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q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2010, Pages 681–691,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https://doi.org/10.1093/intimm/dxq055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CD22</a:t>
            </a:r>
            <a:r>
              <a:rPr lang="en-US" altLang="en-US" b="0" baseline="30000"/>
              <a:t>−/−</a:t>
            </a:r>
            <a:r>
              <a:rPr lang="en-US" altLang="en-US" b="0"/>
              <a:t> B cells consume endogenous BLyS and express BLyS receptors. (A) In vivo B-cell depletion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CD22−/− B cells consume endogenous BLyS and express BLyS receptors. (A) In vivo B-cell depletion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2024-04-27T04:09:54Z</dcterms:modified>
</cp:coreProperties>
</file>