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A3FC5E-359A-43D4-8B57-6B4A2BDA4AF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C59A1A-437E-42B3-AE3B-341FB8281E4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Bar graph depicting mean demographically adjusted GAI scores for individuals with right and left hemisphere FCD lesions and healthy controls. Error bars represent 95% confidence intervals. *: significant at P &lt; 0.05; **: significant at P &lt; 0.001; n.s.: nonsignificant.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095AA4-2880-42B7-9E0D-BE0F8826C7D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08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9, September 2015, Pages 2854–2862,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https://doi.org/10.1093/cercor/bhu080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Bar graph depicting mean demographically adjusted GAI scores for individuals with right and left hemisphere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Bar graph depicting mean demographically adjusted GAI scores for individuals with right and left hemisphere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2024-09-20T14:40:24Z</dcterms:modified>
</cp:coreProperties>
</file>