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9E98E-4FAA-4AAA-A30D-957FA0198C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5F3BE-E35E-44FF-9017-7203BC1C3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depicting mean demographically adjusted GAI scores for individuals with right and left hemisphere FCD lesions and healthy controls. Error bars represent 95% confidence intervals. *: significant at P &lt; 0.05; **: significant at P &lt; 0.001; n.s.: nonsignificant.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70C29-4672-43F7-9118-CA6247E1CA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2854–2862,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Bar graph depicting mean demographically adjusted GAI scores for individuals with right and left hemisphere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Bar graph depicting mean demographically adjusted GAI scores for individuals with right and left hemisphere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2024-05-04T08:47:56Z</dcterms:modified>
</cp:coreProperties>
</file>