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2996DF-5C50-4126-A1C7-EAA6ED048A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5ADFA-3AC7-4559-99E5-5A022C026E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pipeline conceptualization and implementation of transferring research to practice results in successive constrictions of the flow of knowledge and an ‘evidence-based guideline’ product at the practitioner end of the pipeline that has a poor fit with practice circumstances such as funding, time constraints and patient demands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8FDA9-7B55-4BD3-BA09-81FBBB1F69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leakage points in the flow of original research into practice and the lag time between points as estimated by Balas from a variety of sources. Source: based on data reviewed and summarized by Balas EA, Boren SA. Managing clinical knowledge for health care improvement. Yearbook of Medical Informatics 2000: Patient-centered Systems. Stuttgart, Germany: Schattauer, 2000: 65–70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8FDA9-7B55-4BD3-BA09-81FBBB1F696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n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fampra/cmn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25, Issue suppl_1, December 2008, Pages i20–i24,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https://doi.org/10.1093/fampra/cmn055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pipeline conceptualization and implementation of transferring research to practice results in successive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4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25, Issue suppl_1, December 2008, Pages i20–i24,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https://doi.org/10.1093/fampra/cmn055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leakage points in the flow of original research into practice and the lag time between points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213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The pipeline conceptualization and implementation of transferring research to practice results in successive ...</vt:lpstr>
      <vt:lpstr>FIGURE 2 The leakage points in the flow of original research into practice and the lag time between points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2024-04-26T07:03:05Z</dcterms:modified>
</cp:coreProperties>
</file>