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F95CC1-C35C-450E-B9AC-C91FA6DFE3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83DF26-828D-413A-A45B-359C5ECCBE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 analysis from RNA-seq data: computational steps and main methodological challenges.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C0135A-BEC7-425D-B113-5396737408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fgp/elu0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Funct Genomics</a:t>
            </a:r>
            <a:r>
              <a:rPr lang="en-US" altLang="en-US" sz="1000">
                <a:solidFill>
                  <a:srgbClr val="333333"/>
                </a:solidFill>
              </a:rPr>
              <a:t>, Volume 14, Issue 2, March 2015, Pages 130–142,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https://doi.org/10.1093/bfgp/elu035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DE analysis from RNA-seq data: computational steps and main methodological challenges.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1: DE analysis from RNA-seq data: computational steps and main methodological challenges.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2024-04-26T10:25:03Z</dcterms:modified>
</cp:coreProperties>
</file>