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81BB22-A303-4468-A52B-10DCE543F6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3A260A-51AD-46E7-82E5-8EA4322E42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emphysema model alveolar compartment parameters. (b) The pulmonary embolism model alveolar compartment parameters.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7E846F-BDE9-4C38-9097-6BE60D6832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l2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97, Issue 5, November 2006, Pages 732–741,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https://doi.org/10.1093/bja/ael214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2 </a:t>
            </a:r>
            <a:r>
              <a:rPr lang="en-US" altLang="en-US" b="0"/>
              <a:t>(a) The emphysema model alveolar compartment parameters. (b) The pulmonary embolism model alveolar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 2 (a) The emphysema model alveolar compartment parameters. (b) The pulmonary embolism model alveolar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2024-04-26T10:54:58Z</dcterms:modified>
</cp:coreProperties>
</file>