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2B5FBB-B274-4641-B450-66182622C6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B74AE1-DE7E-423A-87EB-65EF67666F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the separate condition trial type. The Spanish words means: ‘anchor’, ‘corn’, ‘lime’, ‘salmon’ (Stimulus display); ‘cereal’ (first probe display); ‘fish’ (second probe display); ‘tree’ (third probe display).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2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CF2D4F-EB28-4A50-9D3D-EE3511748B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2, February 2005, Pages 123–130,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Schematic of the separate condition trial type. The Spanish words means: ‘anchor’, ‘corn’, ‘lime’, ‘salmon’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Schematic of the separate condition trial type. The Spanish words means: ‘anchor’, ‘corn’, ‘lime’, ‘salmon’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2024-04-26T06:08:42Z</dcterms:modified>
</cp:coreProperties>
</file>