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407ED-A87D-40B9-971F-3EF5E6FC70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F24C6-B60C-48E9-807A-9AE492CA7F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Time-specific occlusion of LFS-LTP by spatial training. (A) Alternating MS and CA3 stimulation (at arrow; 50 pulses each, 1000-ms interstimulus interval, 0.5 Hz) delivered either 8 or 24 h after hidden platform training resulted in significant potentiation of fEPSPs in CA1, while stimulation 3 h after training failed to induce LTP. Inserts depict typical fEPSPs (averaged over 20 sweeps; calibration is 20 ms and 1 mV) during baseline (gray) and at the end of the experiment (black) for animals receiving MS-CA3 stimulation (left to right) 3, 8, and 24 h after spatial training and 3 h after the swim only condition (see B). *denotes significant (P &lt; 0.05; simple effect tests) differences between the 3 h and both other groups. (B) Alternating MS-CA3 stimulation training (at arrow) delivered 3 h after training resulted in LTP in rats that underwent swimming only (swim time yoked to the 3-h hidden platform group) and rats trained with a visible platform (hidden platform group is the same the 3 h group in A). *denotes significant (P &lt; 0.05; simple effect tests) differences between the hidden platform group and both other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F7F10-82C7-428B-87C7-B0E31A1B55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3090–3096,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Time-specific occlusion of LFS-LTP by spatial training. (A) Alternating MS and CA3 stimulation (at arrow; 50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Time-specific occlusion of LFS-LTP by spatial training. (A) Alternating MS and CA3 stimulation (at arrow; 50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2024-04-26T01:14:20Z</dcterms:modified>
</cp:coreProperties>
</file>