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43FF1-CFFD-4C90-AE99-6915969A28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69CF9-A7D5-454E-9DD2-4B29520C35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F50F7-574C-4FB4-98FF-31F602F93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2024-04-27T01:53:49Z</dcterms:modified>
</cp:coreProperties>
</file>