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9969A-C534-492D-85ED-D6561823D2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68F6F-59EB-4721-B76C-8F03132D7C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horizontal and vertical Gabor stimuli of 0.28 contrast added to 2D noise masks with the spectral density illustrated below the stimuli. The spatial frequency of the stimuli was 3 cycles/degree for macaques and 1 cycles/degree for humans.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6C37D8-02F9-4797-ADDD-16B8875DD0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1117–1128,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Examples of horizontal and vertical Gabor stimuli of 0.28 contrast added to 2D noise masks with the spectral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Examples of horizontal and vertical Gabor stimuli of 0.28 contrast added to 2D noise masks with the spectral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2024-04-27T03:08:41Z</dcterms:modified>
</cp:coreProperties>
</file>