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2555BE-668B-4821-9D0A-695F2BD1FF1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295D9C-427C-4C62-9028-22D31FC815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D619C7-27B2-475A-99B5-EFCA879AAB7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2024-04-26T23:43:14Z</dcterms:modified>
</cp:coreProperties>
</file>