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84544-71AF-472B-9E39-2073AE2832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D9198-9A5C-4337-AC7F-25F63F4EC8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8D6E54-A939-4418-AE24-9E08ABB655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2024-04-26T08:39:44Z</dcterms:modified>
</cp:coreProperties>
</file>