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88F119-B6CB-4E4E-B8D8-5B39DA747B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A0C666-A9C6-44E3-80D8-A8B579B840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clearance of creatinine by tubular secretion (TScreat) vs serum albumin (A), and vs proteinuria (B) in patients (n = 42) with proteinuria. A significant correlation was only observed between TScreat and serum albumin.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[2005]. Published by Oxford University Press on behalf of ERA-EDTA.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E2A38B-DEBD-42A0-B88B-7B004C9C81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Glomerular filtration rate (GFR) vs endogenous creatinine clearance (ECC) in patients with proteinuria and a serum albumin level 25.8 g/l (open squares). The overestimation of GFR by ECC was more pronounced in patients with low serum albumin levels.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[2005]. Published by Oxford University Press on behalf of ERA-EDTA.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E2A38B-DEBD-42A0-B88B-7B004C9C811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Glomerular filtration rate (GFR) vs MDRD–GFR in patients with proteinuria and a serum albumin level 25.8 g/l (open squares). In patients with low serum albumin levels the GFR was overestimated by the MDRD–GFR.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[2005]. Published by Oxford University Press on behalf of ERA-EDTA.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E2A38B-DEBD-42A0-B88B-7B004C9C811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h7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dt/gfh7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ndt/gfh7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20, Issue 4, April 2005, Pages 707–711,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https://doi.org/10.1093/ndt/gfh719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The clearance of creatinine by tubular secretion (TScreat) vs serum albumin (A), and vs proteinuria (B)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41700" y="1371600"/>
            <a:ext cx="22693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20, Issue 4, April 2005, Pages 707–711,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https://doi.org/10.1093/ndt/gfh719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Glomerular filtration rate (GFR) vs endogenous creatinine clearance (ECC) in patients with proteinuria and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54200" y="1371600"/>
            <a:ext cx="543320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20, Issue 4, April 2005, Pages 707–711,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https://doi.org/10.1093/ndt/gfh719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Glomerular filtration rate (GFR) vs MDRD–GFR in patients with proteinuria and a serum albumin level &lt;25.8 g/l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05000" y="1371600"/>
            <a:ext cx="534438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1. The clearance of creatinine by tubular secretion (TScreat) vs serum albumin (A), and vs proteinuria (B) in ...</vt:lpstr>
      <vt:lpstr>Fig. 2. Glomerular filtration rate (GFR) vs endogenous creatinine clearance (ECC) in patients with proteinuria and a ...</vt:lpstr>
      <vt:lpstr>Fig. 3. Glomerular filtration rate (GFR) vs MDRD–GFR in patients with proteinuria and a serum albumin level &lt;25.8 g/l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2024-04-26T09:16:54Z</dcterms:modified>
</cp:coreProperties>
</file>