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BF88A9-0319-4793-9F94-F99F4C2B83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E520F3-9A0D-41DA-AA31-EA459524CF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Whole-brain maps of significant differences in grey matter volume between healthy volunteers and cocaine users. Voxels coloured blue indicate brain areas in which cocaine users have reduced grey matter volume compared with healthy volunteers, and voxels coloured red indicate brain areas in which cocaine users have abnormally increased grey matter volume. These results were generated by permutation testing of voxel cluster statistics with cluster-wise P &lt; 0.001, at which level we expect less than one false positive cluster per map. The statistical results are overlaid on the FSL MNI152 standard T1 image and the numbers beneath each section of the image refer to its position (mm) relative to the intercommissural plane in standard stereotactic space. L = left; R =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DEC0C4-BF4B-4082-B362-B21B9A1C34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2013–2024, </a:t>
            </a:r>
            <a:r>
              <a:rPr lang="en-US" altLang="en-US" sz="1000">
                <a:solidFill>
                  <a:srgbClr val="333333"/>
                </a:solidFill>
                <a:hlinkClick r:id="rId3"/>
              </a:rPr>
              <a:t>https://doi.org/10.1093/brain/awr138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Whole-brain maps of significant differences in grey matter volume between healthy volunteers and cocaine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Whole-brain maps of significant differences in grey matter volume between healthy volunteers and cocaine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2024-04-27T01:57:05Z</dcterms:modified>
</cp:coreProperties>
</file>