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EA4116-03DA-4179-A7BD-78589202E4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B6021-3C34-4E76-9948-BFD2DC32AA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vascular endothelial growth factor by bone-marrow-derived and non-bone-marrow-derived endothelial cells. (A) Representative fluorescent overlay showing bone-marrow-derived endothelium [endothelium (his 52, blue) bone-marrow-derived cells (hPAP, green)]. (B) Representative fluorescent overlay showing vascular endothelial growth factor expression in the endothelium [endothelium (his 52, blue) vascular endothelial growth factor (red)]. (C) Merged picture of (A) and (B) showing that vascular endothelial growth factor is expressed by bone-marrow-derived (dashed arrow) and non-bone-marrow-derived (solid arrow) endothelial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0AE9F5-3EAD-4742-8296-3ECF73A3F9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16, August 2007, Pages 2018–2027,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Expression of vascular endothelial growth factor by bone-marrow-derived and non-bone-marrow-derived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Expression of vascular endothelial growth factor by bone-marrow-derived and non-bone-marrow-derived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2024-04-26T10:36:32Z</dcterms:modified>
</cp:coreProperties>
</file>