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F93C7-75E2-4D94-9E00-FC5658871C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87E17-32D9-4EDE-BB10-4363548B8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Harmonically unexpected chords elicit an ERAN and an N5 with a bilateral frontal scalp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BAEE7-EC81-46B9-8035-CD67E9F9DA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1169–1178,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Harmonically unexpected chords elicit an ERAN and an N5 with a bilateral frontal scalp distribution.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Harmonically unexpected chords elicit an ERAN and an N5 with a bilateral frontal scalp distribution.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2024-04-26T02:14:42Z</dcterms:modified>
</cp:coreProperties>
</file>