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A0FD4-5C18-408C-BCEA-6FB0E956D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244F1-FF52-440B-9FFD-F53FB3789F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Low-frequency and high-frequency ERPs compared with noncognate and cognate ERPs at Cz in Experiment 1 (right) and Experiment 2 (left). The frequency ERPs are represented by a full grey and black line. The cognate ERPs are represented by a dotted grey and black line. Negativity is plotted upwards. (b) Between experiments comparison of the low- and high-frequency ERPs (left), noncognate and cognate ERPs (right), and overall naming in L1 and naming in L2 ERPs (under). Negativity is plotted upwards.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ECCA1-A70A-4854-9D83-A4011E10C8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(a) Low-frequency and high-frequency ERPs compared with noncognate and cognate ERPs at Cz in Experiment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(a) Low-frequency and high-frequency ERPs compared with noncognate and cognate ERPs at Cz in Experiment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2024-04-26T12:48:39Z</dcterms:modified>
</cp:coreProperties>
</file>