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78A22-3415-4FAA-8E14-BA8D96918A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B881D-3402-4D2D-A5AF-34FB2C96E6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Urban habitat of the pale grass blue butterfly. Dozens of pale grass blue butterflies, Zizeeria maha, were found on garden flowers. Pictures were taken in Naha, Okinawa, on 28 August 2013. (A) Flower gardens along a sidewalk in the most urbanized area of Okinawa. (B) Flowers of a Helenium cultivar and a garden space that harbors the host plant Oxalis corniculata for the pale grass blue butterfly. This picture show a part of the sidewalk shown in (A). (C and D) An adult butterfly visiting a flower.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2014.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383DF0-4625-454E-9B4A-284DCDF2FF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u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105, Issue 5, September-October 2014, Pages 710–722, </a:t>
            </a:r>
            <a:r>
              <a:rPr lang="en-US" altLang="en-US" sz="1000">
                <a:solidFill>
                  <a:srgbClr val="333333"/>
                </a:solidFill>
                <a:hlinkClick r:id="rId3"/>
              </a:rPr>
              <a:t>https://doi.org/10.1093/jhered/esu013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Urban habitat of the pale grass blue butterfly. Dozens of pale grass blue butterflies, Zizeeria maha,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Urban habitat of the pale grass blue butterfly. Dozens of pale grass blue butterflies, Zizeeria maha,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2024-04-26T09:35:34Z</dcterms:modified>
</cp:coreProperties>
</file>