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EA5041-5BD6-4C4D-BC35-43D66D6137E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C66E39-4838-4E8F-A16F-0F7E2A5DFC2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A997CB-957A-44EC-A428-B342E1FE6B4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2024-04-26T14:58:26Z</dcterms:modified>
</cp:coreProperties>
</file>