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90B40-3754-424D-A29A-DF54E58BAB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6EE202-25C3-455C-92C0-6E2CFCE1E4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Anatomical locations of SNP-association clusters of G-proteins genes that showed significant FWE corrected P values of local gray matter differences in the medial frontal cortex. (A) The anatomical cluster for each gene corresponds to the SNP that had the lowest significant association P values after Bonferroni correction in the discovery sample: GNG2 (rs1185703), GNAQ (rs4745679), GNA15 (rs2238628), GNA14 (rs4745639). (B) Overlap of 3 clusters of SNP-associated G-proteins genes that showed significant association with local gray matter differences in the medial frontal cortex (Brodmann areas 24 and 32). Red Cluster: GNG2 (rs11851703); yellow cluster: GNAQ (rs4745678); green cluster: GNA15 (rs2238628). (C) Anatomical location of the overlapping cluster of SNP rs11851703 (GNG2 gene) in the discovery sample (red cluster) and the replication sample (blue cluster). “L”: left hemisphere.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7E7FF-B812-4012-9891-B618CC848C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1025–1030,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Anatomical locations of SNP-association clusters of G-proteins genes that showed significant FWE corrected 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472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Anatomical locations of SNP-association clusters of G-proteins genes that showed significant FWE corrected 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2024-04-26T06:12:41Z</dcterms:modified>
</cp:coreProperties>
</file>