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741DF-B92B-4038-907F-1E001E6F89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AECCE-57B1-47A8-9691-A865A4CB23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E0737-E912-4CD2-AC52-86ED1DA0A2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2024-04-26T01:07:14Z</dcterms:modified>
</cp:coreProperties>
</file>