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C8F2A9B-ED64-44C8-A67F-20A3876B35F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1EE6A0-001C-4F25-AFFA-547F573D791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Time- and (B) frequency- domain representations of the speech-evoked auditory brainstem response for each age group represented as different colors.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970B74-515D-44D4-89D0-CA5EA0D38AE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31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6, June 2015, Pages 1415–1426,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https://doi.org/10.1093/cercor/bht311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(A) Time- and (B) frequency- domain representations of the speech-evoked auditory brainstem response for each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(A) Time- and (B) frequency- domain representations of the speech-evoked auditory brainstem response for each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2024-09-19T03:37:46Z</dcterms:modified>
</cp:coreProperties>
</file>