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B5F96-3AA5-4F08-A024-4404C22F7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623274-D36F-4BFC-838C-E0A3DA3C53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Time- and (B) frequency- domain representations of the speech-evoked auditory brainstem response for each age group represented as different colors.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E1973B-C2C9-459F-8404-EC9D6E7291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2015, Pages 1415–1426,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(A) Time- and (B) frequency- domain representations of the speech-evoked auditory brainstem response for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(A) Time- and (B) frequency- domain representations of the speech-evoked auditory brainstem response for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2024-09-20T04:32:47Z</dcterms:modified>
</cp:coreProperties>
</file>