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AB2700B-4E7B-4791-AF5B-104F3852CD8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E651E92-D01A-4F50-A15D-029323339A4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(A) Time- and (B) frequency- domain representations of the speech-evoked auditory brainstem response for each age group represented as different colors.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2013.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48E2F80-9707-4879-AA89-21B84DF6BEC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t31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25, Issue 6, June 2015, Pages 1415–1426,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https://doi.org/10.1093/cercor/bht311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3. </a:t>
            </a:r>
            <a:r>
              <a:rPr lang="en-US" altLang="en-US" b="0"/>
              <a:t>(A) Time- and (B) frequency- domain representations of the speech-evoked auditory brainstem response for each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3. (A) Time- and (B) frequency- domain representations of the speech-evoked auditory brainstem response for each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2024-05-08T03:55:36Z</dcterms:modified>
</cp:coreProperties>
</file>