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47D66E-1CA1-439D-A847-FA4B28005A0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A00F67-CAE1-49F3-9A0A-5787B1044F5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Graph of the total number of spines in the basal dendritic tree of the “average” layer III pyramidal cell in V1, V2, V4, TEO, and TE at 2D, 3W, 3½M, 7M, and adults (AD). Error bars = standard errors.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719398-AF2E-46F2-9E61-F570308F807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20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6, June 2010, Pages 1398–1408,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https://doi.org/10.1093/cercor/bhp203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Graph of the total number of spines in the basal dendritic tree of the “average” layer III pyramidal cell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Graph of the total number of spines in the basal dendritic tree of the “average” layer III pyramidal cell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2024-04-27T03:24:59Z</dcterms:modified>
</cp:coreProperties>
</file>