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26AE1D-2FBE-4E54-BB53-4883AB919A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A2D48-2EFF-4C5E-A819-D9D948C0FD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Synaptic changes in the lateral LO in response to infant and adult TWA training. Spine frequencies on the apical (A) and basal (B) dendrites and results of the Sholl analysis dendritic complexity of apical (C) and basal (D) dendrites. Significance levels: **P &lt; 0.01; ***P &lt; 0.001;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1983FF-8F1A-4039-B538-3CD92A2A06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2920–2930, </a:t>
            </a:r>
            <a:r>
              <a:rPr lang="en-US" altLang="en-US" sz="1000">
                <a:solidFill>
                  <a:srgbClr val="333333"/>
                </a:solidFill>
                <a:hlinkClick r:id="rId3"/>
              </a:rPr>
              <a:t>https://doi.org/10.1093/cercor/bht148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Synaptic changes in the lateral LO in response to infant and adult TWA training. Spine frequencies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Synaptic changes in the lateral LO in response to infant and adult TWA training. Spine frequencies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2024-04-26T13:00:05Z</dcterms:modified>
</cp:coreProperties>
</file>