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2C51D-4BDC-48A8-9AB0-2FAD2DF4E8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DFDD6-2019-4DA4-80D0-62E7DA273A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graphical depiction of the combined results of the factor analyses and functional connectivity, showing that the autism group had a smaller number of functional connections among their brain regions than the control group. Node colors correspond to factors (blue: frontal factor; green: frontal–parietal; red: fusiform; yellow: an additional frontal factor in the autism group). The internode link thicknesses depict functional connectivity strength, with only those connectivities above some fixed threshold being depicted. FFG = fusiform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4E068-7395-43EB-8868-0B4DED353C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289–300,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graphical depiction of the combined results of the factor analyses and functional connectivity,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graphical depiction of the combined results of the factor analyses and functional connectivity,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2024-04-26T19:48:10Z</dcterms:modified>
</cp:coreProperties>
</file>