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50028-ED2F-4A03-816F-809480235F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8EB38-72B6-48DF-9CB7-20E31A4E5A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64855-40C7-4E9D-8134-4CF3166914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2024-04-26T03:46:24Z</dcterms:modified>
</cp:coreProperties>
</file>