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CDD4A5-A354-4E79-B08C-17E5EA744B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857E9A-5B33-4DA9-A6A1-3650D172D7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6: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Synoptic maps of horizontal flows deduced from ring-analysis probing at 10×106 m depth below the photosphere from observations taken in (a) 1997 (Carrington rotation 1922) and (b) 2001 (Carrington rotation 1974). (Courtesy J Toomre and D A Haber.)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AF94F-2DED-4DA1-A0CC-39F3D03906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468-4004.2003.4542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45, Issue 4, August 2004, Pages 4.21–4.25,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https://doi.org/10.1046/j.1468-4004.2003.45421.x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6: </a:t>
            </a:r>
            <a:r>
              <a:rPr lang="en-US" altLang="en-US" b="0"/>
              <a:t>Synoptic maps of horizontal flows deduced from ring-analysis probing at 10×10</a:t>
            </a:r>
            <a:r>
              <a:rPr lang="en-US" altLang="en-US" b="0" baseline="30000"/>
              <a:t>6</a:t>
            </a:r>
            <a:r>
              <a:rPr lang="en-US" altLang="en-US" b="0"/>
              <a:t> m depth below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6: Synoptic maps of horizontal flows deduced from ring-analysis probing at 10×106 m depth below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2024-04-26T21:21:22Z</dcterms:modified>
</cp:coreProperties>
</file>