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2BD7327-17A9-4A84-9CD2-0C8B9A9438F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C456DD-366C-4BCA-B57D-136D1EF9EB9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Group contrast showing areas where control participants have more activation than the autism group in the TOL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5F08C-AC31-4742-9BFE-42F408E8EB7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Activation in the autism group in the TOL task (contrast with fixation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5F08C-AC31-4742-9BFE-42F408E8EB7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sample TOL problem, with the start state on the left and the goal state on the right. The participant's task is to indicate the number of moves required to solve the problem using the response buttons.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5F08C-AC31-4742-9BFE-42F408E8EB7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Subdivisions of the midsagittal slice of the human corpus callosum (adapted from Witelson, 1989).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5F08C-AC31-4742-9BFE-42F408E8EB7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 between the midsagittal area of the genu portion of the corpus callosum and the mean functional connectivity between frontal and parietal areas for the Autism Group (A) and the Control Group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5F08C-AC31-4742-9BFE-42F408E8EB78}"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Correlation between the ADOS total score and the functional connectivity in the frontal–parietal network.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F5F08C-AC31-4742-9BFE-42F408E8EB78}"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l006" TargetMode="External" /><Relationship Id="rId4" Type="http://schemas.openxmlformats.org/officeDocument/2006/relationships/image" Target="../media/image1.png" /><Relationship Id="rId5" Type="http://schemas.openxmlformats.org/officeDocument/2006/relationships/image" Target="../media/image7.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Group contrast showing areas where control participants have more activation than the autism group in the TOL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9850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Activation in the autism group in the TOL task (contrast with fixation condition).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29850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sample TOL problem, with the start state on the left and the goal state on the right. The participant's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1243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Subdivisions of the midsagittal slice of the human corpus callosum (adapted from Witelson, 1989).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3034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 between the midsagittal area of the genu portion of the corpus callosum and the mean functional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05200" y="1371600"/>
            <a:ext cx="212437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951–961, </a:t>
            </a:r>
            <a:r>
              <a:rPr lang="en-US" altLang="en-US" sz="1000">
                <a:solidFill>
                  <a:srgbClr val="333333"/>
                </a:solidFill>
                <a:hlinkClick r:id="rId3"/>
              </a:rPr>
              <a:t>https://doi.org/10.1093/cercor/bhl006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Correlation between the ADOS total score and the functional connectivity in the frontal–parietal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069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4. Group contrast showing areas where control participants have more activation than the autism group in the TOL ...</vt:lpstr>
      <vt:lpstr>Figure 3. Activation in the autism group in the TOL task (contrast with fixation condition).
</vt:lpstr>
      <vt:lpstr>Figure 1. A sample TOL problem, with the start state on the left and the goal state on the right. The participant's ...</vt:lpstr>
      <vt:lpstr>Figure 2. Subdivisions of the midsagittal slice of the human corpus callosum (adapted from Witelson, 1989).
</vt:lpstr>
      <vt:lpstr>Figure 5. Correlation between the midsagittal area of the genu portion of the corpus callosum and the mean functional ...</vt:lpstr>
      <vt:lpstr>Figure 6. Correlation between the ADOS total score and the functional connectivity in the frontal–parietal network.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2024-09-21T00:14:47Z</dcterms:modified>
</cp:coreProperties>
</file>