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41182-D0BC-4C74-A110-5B00A0AE0D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683B1B-F9B1-4ECE-949A-AF40B384F0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sample TOL problem, with the start state on the left and the goal state on the right. The participant's task is to indicate the number of moves required to solve the problem using the response buttons.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83C74-BFDC-426C-82A7-A33D327DC5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Subdivisions of the midsagittal slice of the human corpus callosum (adapted from Witelson, 1989).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83C74-BFDC-426C-82A7-A33D327DC5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Correlation between the ADOS total score and the functional connectivity in the frontal–parietal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83C74-BFDC-426C-82A7-A33D327DC5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the midsagittal area of the genu portion of the corpus callosum and the mean functional connectivity between frontal and parietal areas for the Autism Group (A) and the Control Group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83C74-BFDC-426C-82A7-A33D327DC5E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contrast showing areas where control participants have more activation than the autism group in the TOL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83C74-BFDC-426C-82A7-A33D327DC5E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in the autism group in the TOL task (contrast with fixation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883C74-BFDC-426C-82A7-A33D327DC5E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sample TOL problem, with the start state on the left and the goal state on the right. The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24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Subdivisions of the midsagittal slice of the human corpus callosum (adapted from Witelson, 1989).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3034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Correlation between the ADOS total score and the functional connectivity in the frontal–parietal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69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the midsagittal area of the genu portion of the corpus callosum and the mean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437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contrast showing areas where control participants have more activation than the autism group in the TOL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in the autism group in the TOL task (contrast with fixation condition).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sample TOL problem, with the start state on the left and the goal state on the right. The participant's ...</vt:lpstr>
      <vt:lpstr>Figure 2. Subdivisions of the midsagittal slice of the human corpus callosum (adapted from Witelson, 1989).
</vt:lpstr>
      <vt:lpstr>Figure 6. Correlation between the ADOS total score and the functional connectivity in the frontal–parietal network.
</vt:lpstr>
      <vt:lpstr>Figure 5. Correlation between the midsagittal area of the genu portion of the corpus callosum and the mean functional ...</vt:lpstr>
      <vt:lpstr>Figure 4. Group contrast showing areas where control participants have more activation than the autism group in the TOL ...</vt:lpstr>
      <vt:lpstr>Figure 3. Activation in the autism group in the TOL task (contrast with fixation condition).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2024-05-08T22:23:36Z</dcterms:modified>
</cp:coreProperties>
</file>