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2BD7327-17A9-4A84-9CD2-0C8B9A9438F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C456DD-366C-4BCA-B57D-136D1EF9EB9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Group contrast showing areas where control participants have more activation than the autism group in the TOL task.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F5F08C-AC31-4742-9BFE-42F408E8EB7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Activation in the autism group in the TOL task (contrast with fixation condition).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F5F08C-AC31-4742-9BFE-42F408E8EB7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sample TOL problem, with the start state on the left and the goal state on the right. The participant's task is to indicate the number of moves required to solve the problem using the response buttons.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F5F08C-AC31-4742-9BFE-42F408E8EB78}"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Subdivisions of the midsagittal slice of the human corpus callosum (adapted from Witelson, 1989).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F5F08C-AC31-4742-9BFE-42F408E8EB78}"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Correlation between the midsagittal area of the genu portion of the corpus callosum and the mean functional connectivity between frontal and parietal areas for the Autism Group (A) and the Control Group (B).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F5F08C-AC31-4742-9BFE-42F408E8EB78}"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Correlation between the ADOS total score and the functional connectivity in the frontal–parietal network.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F5F08C-AC31-4742-9BFE-42F408E8EB78}"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06"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l006"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l006"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l006"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l006"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l006" TargetMode="External" /><Relationship Id="rId4" Type="http://schemas.openxmlformats.org/officeDocument/2006/relationships/image" Target="../media/image1.png" /><Relationship Id="rId5" Type="http://schemas.openxmlformats.org/officeDocument/2006/relationships/image" Target="../media/image7.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4, April 2007, Pages 951–961, </a:t>
            </a:r>
            <a:r>
              <a:rPr lang="en-US" altLang="en-US" sz="1000">
                <a:solidFill>
                  <a:srgbClr val="333333"/>
                </a:solidFill>
                <a:hlinkClick r:id="rId3"/>
              </a:rPr>
              <a:t>https://doi.org/10.1093/cercor/bhl006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Group contrast showing areas where control participants have more activation than the autism group in the TOL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298501"/>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4, April 2007, Pages 951–961, </a:t>
            </a:r>
            <a:r>
              <a:rPr lang="en-US" altLang="en-US" sz="1000">
                <a:solidFill>
                  <a:srgbClr val="333333"/>
                </a:solidFill>
                <a:hlinkClick r:id="rId3"/>
              </a:rPr>
              <a:t>https://doi.org/10.1093/cercor/bhl006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Activation in the autism group in the TOL task (contrast with fixation condition).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298501"/>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4, April 2007, Pages 951–961, </a:t>
            </a:r>
            <a:r>
              <a:rPr lang="en-US" altLang="en-US" sz="1000">
                <a:solidFill>
                  <a:srgbClr val="333333"/>
                </a:solidFill>
                <a:hlinkClick r:id="rId3"/>
              </a:rPr>
              <a:t>https://doi.org/10.1093/cercor/bhl006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sample TOL problem, with the start state on the left and the goal state on the right. The participant's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312432"/>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4, April 2007, Pages 951–961, </a:t>
            </a:r>
            <a:r>
              <a:rPr lang="en-US" altLang="en-US" sz="1000">
                <a:solidFill>
                  <a:srgbClr val="333333"/>
                </a:solidFill>
                <a:hlinkClick r:id="rId3"/>
              </a:rPr>
              <a:t>https://doi.org/10.1093/cercor/bhl006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Subdivisions of the midsagittal slice of the human corpus callosum (adapted from Witelson, 1989).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730341"/>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4, April 2007, Pages 951–961, </a:t>
            </a:r>
            <a:r>
              <a:rPr lang="en-US" altLang="en-US" sz="1000">
                <a:solidFill>
                  <a:srgbClr val="333333"/>
                </a:solidFill>
                <a:hlinkClick r:id="rId3"/>
              </a:rPr>
              <a:t>https://doi.org/10.1093/cercor/bhl006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Correlation between the midsagittal area of the genu portion of the corpus callosum and the mean functional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505200" y="1371600"/>
            <a:ext cx="2124373"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4, April 2007, Pages 951–961, </a:t>
            </a:r>
            <a:r>
              <a:rPr lang="en-US" altLang="en-US" sz="1000">
                <a:solidFill>
                  <a:srgbClr val="333333"/>
                </a:solidFill>
                <a:hlinkClick r:id="rId3"/>
              </a:rPr>
              <a:t>https://doi.org/10.1093/cercor/bhl006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Correlation between the ADOS total score and the functional connectivity in the frontal–parietal network.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63800" y="1371600"/>
            <a:ext cx="420695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4. Group contrast showing areas where control participants have more activation than the autism group in the TOL ...</vt:lpstr>
      <vt:lpstr>Figure 3. Activation in the autism group in the TOL task (contrast with fixation condition).
</vt:lpstr>
      <vt:lpstr>Figure 1. A sample TOL problem, with the start state on the left and the goal state on the right. The participant's ...</vt:lpstr>
      <vt:lpstr>Figure 2. Subdivisions of the midsagittal slice of the human corpus callosum (adapted from Witelson, 1989).
</vt:lpstr>
      <vt:lpstr>Figure 5. Correlation between the midsagittal area of the genu portion of the corpus callosum and the mean functional ...</vt:lpstr>
      <vt:lpstr>Figure 6. Correlation between the ADOS total score and the functional connectivity in the frontal–parietal network.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2024-09-21T00:14:47Z</dcterms:modified>
</cp:coreProperties>
</file>