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CE262C-0A73-4829-9000-E942CE7C7B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A2F77A-F6A1-40C2-9ED6-339591B0EE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CBFA27-E56F-4A65-B69B-48DC845C5E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2024-05-11T02:44:18Z</dcterms:modified>
</cp:coreProperties>
</file>