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A96DE-36F8-4004-B5A2-41D08386AF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E9C97-0304-4825-9378-DACCA46FEB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367A6-4DCF-4370-A3AF-7A8D41BB40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2024-09-18T21:04:59Z</dcterms:modified>
</cp:coreProperties>
</file>