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AABD64-45E1-48FC-8353-5D3683F2CA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E26D22-6442-402B-9BF2-6A0EEE06C2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F43067-D335-4F67-9F31-39E577D9D4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2024-09-20T01:40:27Z</dcterms:modified>
</cp:coreProperties>
</file>