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83265-F03B-47D0-AF68-4767FC8C66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ECAE2-ADB1-4D81-9C52-1CD40CA8DA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Isl1-positive cells in the prethalamic region are positive for Pax6 and negative for Reln, Calretinin, and Calbindin. (A–D) E13.5 sections double-stained by Pax6 and Isl1. In the prethalamic region, the distribution area of Pax6-positive cells was wider than that of Isl1-positive cells (B and C) and almost all Isl1-positive cells were Pax6-positive (D). (E–H) Double staining for Isl1 and Reln. Isl1-positive cells were consistently negative for Reln, indicating that they do not belong to the reticular thalamus. (I–P) Double staining for Isl1 and Calretinin (CR) or Calbindin (CB) showed no colocalization, suggesting that Isl1-cells are not part of the thalamic eminences. Ctx, neocortex; Th, thalamus; IC, internal capsule; pTh, prethalamus. Scale bars: 400 μm (A, E, I, and M); 100 μm (B–D, F–H, J–L, and N–P).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225D2-BC10-4D75-8F7C-CA912B85B4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3323–3334, </a:t>
            </a:r>
            <a:r>
              <a:rPr lang="en-US" altLang="en-US" sz="1000">
                <a:solidFill>
                  <a:srgbClr val="333333"/>
                </a:solidFill>
                <a:hlinkClick r:id="rId3"/>
              </a:rPr>
              <a:t>https://doi.org/10.1093/cercor/bhw132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Isl1-positive cells in the prethalamic region are positive for Pax6 and negative for Reln, Calretinin,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Isl1-positive cells in the prethalamic region are positive for Pax6 and negative for Reln, Calretinin,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2024-04-26T08:27:54Z</dcterms:modified>
</cp:coreProperties>
</file>