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00511-CE0B-4316-A249-A95438A51F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BFAFFD-D2F8-416A-A324-E9D35B4EBF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11. </a:t>
            </a:r>
            <a:r>
              <a:rPr lang="en-US" altLang="en-US">
                <a:latin typeface="Arial" pitchFamily="34" charset="0"/>
                <a:ea typeface="Arial" pitchFamily="34" charset="0"/>
              </a:rPr>
              <a:t>Reconstructed neutrino energy distribution of the $\nu _{e}$ candidate events. Normal mass hierarchy with $\sin ^22\theta _{13}=0.1$ and $\delta _{CP}=0$ are assumed.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4C2019-1A11-40FF-AE21-12837B9BF3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053C02, </a:t>
            </a:r>
            <a:r>
              <a:rPr lang="en-US" altLang="en-US" sz="1000">
                <a:solidFill>
                  <a:srgbClr val="333333"/>
                </a:solidFill>
                <a:hlinkClick r:id="rId3"/>
              </a:rPr>
              <a:t>https://doi.org/10.1093/ptep/ptv061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11. </a:t>
            </a:r>
            <a:r>
              <a:rPr lang="en-US" altLang="en-US" b="0"/>
              <a:t>Reconstructed neutrino energy distribution of the $\nu _{e}$ candidate events. Normal mass hierarchy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11. Reconstructed neutrino energy distribution of the $\nu _{e}$ candidate events. Normal mass hierarchy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2024-04-26T08:09:17Z</dcterms:modified>
</cp:coreProperties>
</file>