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578E1-A98F-452C-91AC-45B7FE5CF1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10A20-7B83-48D3-A169-96F3AA512D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1 as obtained for the low-energy part of the spectrum using the frequency-space TD-DFT implementation of the turbomole package at the BP/TZVP level of theory.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1697F-955A-4CAD-BC1E-FF778D69F5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605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3, March 2010, Pages 1667–1674,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https://doi.org/10.1111/j.1365-2966.2009.16053.x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Same as Fig. 1 as obtained for the low-energy part of the spectrum using the frequency-space TD-DFT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Same as Fig. 1 as obtained for the low-energy part of the spectrum using the frequency-space TD-DFT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2024-04-26T10:22:05Z</dcterms:modified>
</cp:coreProperties>
</file>