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A730A3-BBCC-4DC9-89EB-A2827570FC0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F6E640-0DC4-429D-9F8A-71FC2FB1FF9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A6CCFC-802E-45FB-AF39-51B968C97AC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2024-04-26T21:26:08Z</dcterms:modified>
</cp:coreProperties>
</file>