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6079B2-2A42-4272-8EF4-7FA758AF9A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9E8F16-D136-410D-B5DD-37466362DC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Endometrial maturation. The data are illustrated as a frequency distribution of the endometrial glandular dating expressed as observed (Noyes' criteria) minus expected (calculated from day of ovulation) endometrial maturation in days per patient in the IVF group and the control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Molecular Human Reproduction vol. 10 no. 7 © European Society of Human Reproduction and Embryology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DCAF1B-A79C-466C-93DB-7D75FFB706D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ehr/gah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10, Issue 7, July 2004, Pages 513–520, </a:t>
            </a:r>
            <a:r>
              <a:rPr lang="en-US" altLang="en-US" sz="1000">
                <a:solidFill>
                  <a:srgbClr val="333333"/>
                </a:solidFill>
                <a:hlinkClick r:id="rId3"/>
              </a:rPr>
              <a:t>https://doi.org/10.1093/molehr/gah067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Endometrial maturation. The data are illustrated as a frequency distribution of the endometrial glandular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Endometrial maturation. The data are illustrated as a frequency distribution of the endometrial glandular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2024-04-26T19:01:48Z</dcterms:modified>
</cp:coreProperties>
</file>