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B2AE5-E4DA-4D65-A6A6-E2FBAF5657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BD5E08-5521-4EA6-B36F-650297484A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Electron micrographs illustrating the neuropil of layer II/III from AGC (A) and FLT (B) rats. Arrows indicate some synapses. Scale bar: 0.5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25A731-A855-4588-8027-1501D9752D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8.8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8, August 2002, Pages 883–891,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https://doi.org/10.1093/cercor/12.8.883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 </a:t>
            </a:r>
            <a:r>
              <a:rPr lang="en-US" altLang="en-US" b="0"/>
              <a:t>Electron micrographs illustrating the neuropil of layer II/III from AGC (A) and FLT (B) rats. Arrows indicate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 Electron micrographs illustrating the neuropil of layer II/III from AGC (A) and FLT (B) rats. Arrows indicate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2024-04-26T15:08:06Z</dcterms:modified>
</cp:coreProperties>
</file>