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CEE3D-F369-41D9-A83C-840F398C61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015FF-21F0-4F84-A85A-430906B99F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common conceptualization of the energy balance equation as it applies to the regulation of body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6AC70-5B65-41B9-90EE-443F6ED7E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more mechanistic conceptualization of the energy balance equation that incorporates some of the feedback mechanisms interrelating energy expenditure, energy intake, and body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6AC70-5B65-41B9-90EE-443F6ED7EE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Cross-sectional relationship between total energy expenditure and body weight in 40–69-year-old US adults.  Drawn using data from the OPEN study in Tooze et al. (2007).31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6AC70-5B65-41B9-90EE-443F6ED7EE5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09.0019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753-4887.2009.0019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753-4887.2009.0019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67, Issue 5, 1 May 2009, Pages 249–254,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https://doi.org/10.1111/j.1753-4887.2009.00197.x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common conceptualization of the energy balance equation as it applies to the regulation of body weight.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80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67, Issue 5, 1 May 2009, Pages 249–254,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https://doi.org/10.1111/j.1753-4887.2009.00197.x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 more mechanistic conceptualization of the energy balance equation that incorporates some of the feedback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83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67, Issue 5, 1 May 2009, Pages 249–254,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https://doi.org/10.1111/j.1753-4887.2009.00197.x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Cross-sectional relationship between total energy expenditure and body weight in 40–69-year-old US adults.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285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A common conceptualization of the energy balance equation as it applies to the regulation of body weight.
</vt:lpstr>
      <vt:lpstr>Figure 3 A more mechanistic conceptualization of the energy balance equation that incorporates some of the feedback ...</vt:lpstr>
      <vt:lpstr>Figure 2 Cross-sectional relationship between total energy expenditure and body weight in 40–69-year-old US adults.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2024-04-26T18:05:10Z</dcterms:modified>
</cp:coreProperties>
</file>