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A2C39-4C25-4C36-9903-ACC03D3D17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EAAD7-C0F7-486E-AE21-561BA6BA19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High-magnification photomicrographs showing morphology of labeled axons following DiI (A–D) and BDA (E, F) injections. (A–C) Synaptic-like boutons on short branches resembling terminals. (D, E) Axonal varicosities resembling en passant boutons. (F) Collateral branchings.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0728A1-88C1-45C1-841B-2B0C7E570A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2949–2960,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High-magnification photomicrographs showing morphology of labeled axons following DiI (A–D) and BDA (E, F)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High-magnification photomicrographs showing morphology of labeled axons following DiI (A–D) and BDA (E, F)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2024-04-27T05:16:08Z</dcterms:modified>
</cp:coreProperties>
</file>