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95A454-95D7-4BBC-8A52-FB572A9192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01ED03-ACE2-4624-8BA1-9483B84348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Adiponectin is secreted by adipocytes and has a multiplicity of actions in the cardiovascular system. Adiponectin prevents insulin resistance by enhancing glucose and fatty acid disposal by skeletal muscle. In the heart, adiponectin prevents both pathological hypertrophy and ischemic injury, in part through the activation of AMPK. Adiponectin prevents atherosclerotic progression and intimal hyperplasia by reducing smooth muscle cell proliferation. Similarly, in microvessels and capillaries, adiponectin improves angiogenesis and endothelial function through actions on eNOS and blood vessel growth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30C48-8E4A-4DD0-99C5-C615949EC9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6.10.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1, April 2007, Pages 11–18, </a:t>
            </a:r>
            <a:r>
              <a:rPr lang="en-US" altLang="en-US" sz="1000">
                <a:solidFill>
                  <a:srgbClr val="333333"/>
                </a:solidFill>
                <a:hlinkClick r:id="rId3"/>
              </a:rPr>
              <a:t>https://doi.org/10.1016/j.cardiores.2006.10.009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Adiponectin is secreted by adipocytes and has a multiplicity of actions in the cardiovascular 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Adiponectin is secreted by adipocytes and has a multiplicity of actions in the cardiovascular system.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2024-04-27T01:36:53Z</dcterms:modified>
</cp:coreProperties>
</file>