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D91B88-3C7F-420A-B96F-5BE72CACC8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9C054-6CA7-4385-8A8C-CA72027F9E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8DEAF-1E55-4677-A343-399A1CB270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2024-04-26T23:03:38Z</dcterms:modified>
</cp:coreProperties>
</file>