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5E78C-1797-4D40-BAF1-B84F9F0C11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60249-D0F3-4ABF-A423-9FF2279250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00C86-F039-4C5F-9040-E060C9FACE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2024-04-26T09:38:42Z</dcterms:modified>
</cp:coreProperties>
</file>