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0F081-FAD6-4255-8066-564B053801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555169-BCC7-4165-8D18-0471D7216B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A postcard of c. 1917 featuring Duke Ernst August III (standing), with his father, Ernst August I (seated) and his two sons, Ernst August and Georg Wilhelm. From Patrick M. De Winter, The Sacral Treasure of the Guelphs (Cleveland, 1985), p. 132.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6C353E-D55A-4F5A-A2A9-C0167981200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The dealers: Z. M. Hackenbroch, Julius F. Goldschmidt, and Saemy Rosenberg, 1931. Photograph Collection, Box 9, Z. M. Hackenbroch and Julius F. Goldschmidt, and Mr. Rosenberg, Guelph Treasure Dealers, 1931, Cleveland Museum of Art Archives.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6C353E-D55A-4F5A-A2A9-C0167981200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director: William Mathewson Milliken. Photograph Collection, Box 11, Milliken, William M., Cleveland Museum of Art Archives.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6C353E-D55A-4F5A-A2A9-C0167981200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Visitors to the Guelph Treasure exhibition in Cleveland. Photograph Collection, Box 6, Guelph Treasure Opening Days, January 1931, Cleveland Museum of Art Archives.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6C353E-D55A-4F5A-A2A9-C0167981200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Standing before the altarpiece that she had inherited from her father and given to the Art Institute, Marion McCormick displays her newly acquired pyx from the Guelph Treasure. From the Chicago Tribune , 29 March 1931.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6C353E-D55A-4F5A-A2A9-C0167981200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Guarded by policemen, members of the Antiquarian Society unpack crates containing the Guelph Treasure upon its arrival in Chicago. From the Chicago Evening Post , 28 March 1931.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6C353E-D55A-4F5A-A2A9-C0167981200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 Art Institute curator Bessie Bennett prepares for a European voyage. From the Chicago Tribune , 30 March 1911.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6C353E-D55A-4F5A-A2A9-C0167981200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hc/fhu0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hc/fhu0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hc/fhu0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hc/fhu0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hc/fhu0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hc/fhu0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hc/fhu04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Hist Collections</a:t>
            </a:r>
            <a:r>
              <a:rPr lang="en-US" altLang="en-US" sz="1000">
                <a:solidFill>
                  <a:srgbClr val="333333"/>
                </a:solidFill>
              </a:rPr>
              <a:t>, Volume 27, Issue 3, November 2015, Pages 441–453, </a:t>
            </a:r>
            <a:r>
              <a:rPr lang="en-US" altLang="en-US" sz="1000">
                <a:solidFill>
                  <a:srgbClr val="333333"/>
                </a:solidFill>
                <a:hlinkClick r:id="rId3"/>
              </a:rPr>
              <a:t>https://doi.org/10.1093/jhc/fhu045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postcard of c. 1917 featuring Duke Ernst August III (standing), with his father, Ernst August I (seated)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512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Hist Collections</a:t>
            </a:r>
            <a:r>
              <a:rPr lang="en-US" altLang="en-US" sz="1000">
                <a:solidFill>
                  <a:srgbClr val="333333"/>
                </a:solidFill>
              </a:rPr>
              <a:t>, Volume 27, Issue 3, November 2015, Pages 441–453, </a:t>
            </a:r>
            <a:r>
              <a:rPr lang="en-US" altLang="en-US" sz="1000">
                <a:solidFill>
                  <a:srgbClr val="333333"/>
                </a:solidFill>
                <a:hlinkClick r:id="rId3"/>
              </a:rPr>
              <a:t>https://doi.org/10.1093/jhc/fhu045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The dealers: Z. M. Hackenbroch, Julius F. Goldschmidt, and Saemy Rosenberg, 1931. Photograph Collection, Box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42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Hist Collections</a:t>
            </a:r>
            <a:r>
              <a:rPr lang="en-US" altLang="en-US" sz="1000">
                <a:solidFill>
                  <a:srgbClr val="333333"/>
                </a:solidFill>
              </a:rPr>
              <a:t>, Volume 27, Issue 3, November 2015, Pages 441–453, </a:t>
            </a:r>
            <a:r>
              <a:rPr lang="en-US" altLang="en-US" sz="1000">
                <a:solidFill>
                  <a:srgbClr val="333333"/>
                </a:solidFill>
                <a:hlinkClick r:id="rId3"/>
              </a:rPr>
              <a:t>https://doi.org/10.1093/jhc/fhu045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director: William Mathewson Milliken. Photograph Collection, Box 11, Milliken, William M., Cleveland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51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Hist Collections</a:t>
            </a:r>
            <a:r>
              <a:rPr lang="en-US" altLang="en-US" sz="1000">
                <a:solidFill>
                  <a:srgbClr val="333333"/>
                </a:solidFill>
              </a:rPr>
              <a:t>, Volume 27, Issue 3, November 2015, Pages 441–453, </a:t>
            </a:r>
            <a:r>
              <a:rPr lang="en-US" altLang="en-US" sz="1000">
                <a:solidFill>
                  <a:srgbClr val="333333"/>
                </a:solidFill>
                <a:hlinkClick r:id="rId3"/>
              </a:rPr>
              <a:t>https://doi.org/10.1093/jhc/fhu045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Visitors to the Guelph Treasure exhibition in Cleveland. Photograph Collection, Box 6, Guelph Treasure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349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Hist Collections</a:t>
            </a:r>
            <a:r>
              <a:rPr lang="en-US" altLang="en-US" sz="1000">
                <a:solidFill>
                  <a:srgbClr val="333333"/>
                </a:solidFill>
              </a:rPr>
              <a:t>, Volume 27, Issue 3, November 2015, Pages 441–453, </a:t>
            </a:r>
            <a:r>
              <a:rPr lang="en-US" altLang="en-US" sz="1000">
                <a:solidFill>
                  <a:srgbClr val="333333"/>
                </a:solidFill>
                <a:hlinkClick r:id="rId3"/>
              </a:rPr>
              <a:t>https://doi.org/10.1093/jhc/fhu045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Standing before the altarpiece that she had inherited from her father and given to the Art Institute, Marion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5620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Hist Collections</a:t>
            </a:r>
            <a:r>
              <a:rPr lang="en-US" altLang="en-US" sz="1000">
                <a:solidFill>
                  <a:srgbClr val="333333"/>
                </a:solidFill>
              </a:rPr>
              <a:t>, Volume 27, Issue 3, November 2015, Pages 441–453, </a:t>
            </a:r>
            <a:r>
              <a:rPr lang="en-US" altLang="en-US" sz="1000">
                <a:solidFill>
                  <a:srgbClr val="333333"/>
                </a:solidFill>
                <a:hlinkClick r:id="rId3"/>
              </a:rPr>
              <a:t>https://doi.org/10.1093/jhc/fhu045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Guarded by policemen, members of the Antiquarian Society unpack crates containing the Guelph Treasure upon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377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Hist Collections</a:t>
            </a:r>
            <a:r>
              <a:rPr lang="en-US" altLang="en-US" sz="1000">
                <a:solidFill>
                  <a:srgbClr val="333333"/>
                </a:solidFill>
              </a:rPr>
              <a:t>, Volume 27, Issue 3, November 2015, Pages 441–453, </a:t>
            </a:r>
            <a:r>
              <a:rPr lang="en-US" altLang="en-US" sz="1000">
                <a:solidFill>
                  <a:srgbClr val="333333"/>
                </a:solidFill>
                <a:hlinkClick r:id="rId3"/>
              </a:rPr>
              <a:t>https://doi.org/10.1093/jhc/fhu045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Art Institute curator Bessie Bennett prepares for a European voyage. From the Chicago Tribune , 30 March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387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A postcard of c. 1917 featuring Duke Ernst August III (standing), with his father, Ernst August I (seated) ...</vt:lpstr>
      <vt:lpstr>Fig. 2. The dealers: Z. M. Hackenbroch, Julius F. Goldschmidt, and Saemy Rosenberg, 1931. Photograph Collection, Box ...</vt:lpstr>
      <vt:lpstr>Fig. 3. The director: William Mathewson Milliken. Photograph Collection, Box 11, Milliken, William M., Cleveland ...</vt:lpstr>
      <vt:lpstr>Fig. 4. Visitors to the Guelph Treasure exhibition in Cleveland. Photograph Collection, Box 6, Guelph Treasure ...</vt:lpstr>
      <vt:lpstr>Fig. 5. Standing before the altarpiece that she had inherited from her father and given to the Art Institute, Marion ...</vt:lpstr>
      <vt:lpstr>Fig. 6. Guarded by policemen, members of the Antiquarian Society unpack crates containing the Guelph Treasure upon ...</vt:lpstr>
      <vt:lpstr>Fig. 7. Art Institute curator Bessie Bennett prepares for a European voyage. From the Chicago Tribune , 30 March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2024-04-27T05:03:59Z</dcterms:modified>
</cp:coreProperties>
</file>