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F4DD7-8683-4AEA-8D4D-91157FB1F8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43012-3B85-4BE4-85ED-FBE46A9408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VEGF promoter: response elements and trans-activating factors. The entire region of the promoter is represented. The heavy arrow indicates the classical initiation of transcription, whereas the light arrow indicates the position of the cryptic promoter present in a domain of the gene described as the 5′ untranslated region of the VEGF mRNA. The exact positions and sequences of the cis-regulatory elements, the functionality of which has been demonstrated, have been mentioned. The long arrows above the classical promoter indicate a relationship between different cis-acting sequences and trans-activating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84B54D-4E46-432F-B6F0-686258DD22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9.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65, Issue 3, February 2005, Pages 564–573, </a:t>
            </a:r>
            <a:r>
              <a:rPr lang="en-US" altLang="en-US" sz="1000">
                <a:solidFill>
                  <a:srgbClr val="333333"/>
                </a:solidFill>
                <a:hlinkClick r:id="rId3"/>
              </a:rPr>
              <a:t>https://doi.org/10.1016/j.cardiores.2004.09.032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VEGF promoter: response elements and trans-activating factors. The entire region of the promoter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VEGF promoter: response elements and trans-activating factors. The entire region of the promoter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2024-04-26T01:13:21Z</dcterms:modified>
</cp:coreProperties>
</file>