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17C807-66F0-471A-BF03-E0DD2144EF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585C73-5518-4FEF-8A42-732F3F89D8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 Responses of one area 7a neuron to non-match and match stimuli appearing inside the receptive field. PST histograms are shown at the left for the responses to the stimulus displays at the right. The first frame represents the cue (C), the second the non-match (NM) or match (M) stimulus. (A) The neuron responded strongly to a non-match stimulus in the receptive field when it followed either a single stimulus cue (upper), or an array cue (lower). (B) The same neuron responded weakly when a match stimulus followed presentation of the cue inside the receptive field. Responses to the match were suppressed following both types of cues.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F6719D-4AEC-4476-851C-E54A37447C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5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592–597, </a:t>
            </a:r>
            <a:r>
              <a:rPr lang="en-US" altLang="en-US" sz="1000">
                <a:solidFill>
                  <a:srgbClr val="333333"/>
                </a:solidFill>
                <a:hlinkClick r:id="rId3"/>
              </a:rPr>
              <a:t>https://doi.org/10.1093/cercor/11.7.592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Responses of one area 7a neuron to non-match and match stimuli appearing inside the receptive field. PST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Responses of one area 7a neuron to non-match and match stimuli appearing inside the receptive field. PST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2024-04-26T16:16:02Z</dcterms:modified>
</cp:coreProperties>
</file>