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5805EE-90F7-499C-85F2-B7A7915889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182142-0499-4314-BD65-0B7864E478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MBP-1 null mutation does not decrease muscle fiber membrane lesions in the soleus muscles (A) or diaphragm muscles (B,C) of mdx mice. The peaks show the aggregate data for measurements of intracellular fluorescence for all fibers in cross-sections of entire soleus muscles or diaphragm muscles from all mice in each treatment group. A rightward shift of peaks on the abscissa indicates an increase in fibers with membrane lesions. The green peak is data from MBP+/mdx mice. The light red peak is data from MBP−/ mdx mice. The orange area shows the overlap between the two peaks. (Sample sizes: 4-week soleus, MBP+/mdx, n = 13; 4-week soleus, MBP−/mdx, n = 10; 4-week diaphragm, MBP+/mdx, n = 5; 4-week diaphragm, MBP−/mdx, n = 8; 12-week diaphragm, MBP+/mdx, n = 5; 12-week diaphragm, MBP−/mdx, n = 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8D094C-4FD9-4D44-9320-AA4E8F2C04D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2280–2292, </a:t>
            </a:r>
            <a:r>
              <a:rPr lang="en-US" altLang="en-US" sz="1000">
                <a:solidFill>
                  <a:srgbClr val="333333"/>
                </a:solidFill>
                <a:hlinkClick r:id="rId3"/>
              </a:rPr>
              <a:t>https://doi.org/10.1093/hmg/ddn129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MBP-1 null mutation does not decrease muscle fiber membrane lesions in the soleus muscles (A) or diaphragm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MBP-1 null mutation does not decrease muscle fiber membrane lesions in the soleus muscles (A) or diaphragm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2024-04-27T05:00:09Z</dcterms:modified>
</cp:coreProperties>
</file>